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16" r:id="rId56"/>
    <p:sldId id="317" r:id="rId57"/>
    <p:sldId id="318" r:id="rId58"/>
    <p:sldId id="319" r:id="rId59"/>
    <p:sldId id="320" r:id="rId60"/>
    <p:sldId id="322" r:id="rId61"/>
    <p:sldId id="323" r:id="rId62"/>
    <p:sldId id="324" r:id="rId63"/>
    <p:sldId id="325" r:id="rId64"/>
    <p:sldId id="326" r:id="rId65"/>
    <p:sldId id="292" r:id="rId66"/>
    <p:sldId id="293" r:id="rId67"/>
    <p:sldId id="294" r:id="rId68"/>
    <p:sldId id="327" r:id="rId69"/>
    <p:sldId id="328" r:id="rId70"/>
    <p:sldId id="329" r:id="rId71"/>
    <p:sldId id="330" r:id="rId72"/>
    <p:sldId id="331" r:id="rId73"/>
    <p:sldId id="295" r:id="rId74"/>
    <p:sldId id="296" r:id="rId75"/>
    <p:sldId id="332" r:id="rId76"/>
    <p:sldId id="333" r:id="rId77"/>
    <p:sldId id="335" r:id="rId78"/>
    <p:sldId id="336" r:id="rId79"/>
    <p:sldId id="337" r:id="rId80"/>
    <p:sldId id="338" r:id="rId81"/>
    <p:sldId id="321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34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295"/>
            <p14:sldId id="296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69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21.10.2024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9179D-A025-4079-9783-2100F074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D655C-187A-4C0F-9398-7482E8D2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690688"/>
            <a:ext cx="11317279" cy="1705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87D2F-546C-41E0-9F4D-81DA6B11D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8" y="3906963"/>
            <a:ext cx="1165070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48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CA2CA-A78B-4069-9F8D-A59A21A8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933102"/>
            <a:ext cx="11660227" cy="2495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476CD3-0FA5-4184-AAF4-C240E7CB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3830267"/>
            <a:ext cx="11669754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18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05376-71DA-474D-BDE5-C7D48646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971207"/>
            <a:ext cx="1166975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6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F7BD90-E5AB-4A46-BF8E-5DF3574A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466311"/>
            <a:ext cx="11641175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4788</TotalTime>
  <Words>5680</Words>
  <Application>Microsoft Office PowerPoint</Application>
  <PresentationFormat>Широкоэкранный</PresentationFormat>
  <Paragraphs>778</Paragraphs>
  <Slides>124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124</vt:i4>
      </vt:variant>
    </vt:vector>
  </HeadingPairs>
  <TitlesOfParts>
    <vt:vector size="129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1844</cp:revision>
  <dcterms:created xsi:type="dcterms:W3CDTF">2024-08-18T10:08:46Z</dcterms:created>
  <dcterms:modified xsi:type="dcterms:W3CDTF">2024-10-21T18:37:53Z</dcterms:modified>
</cp:coreProperties>
</file>